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2" r:id="rId27"/>
    <p:sldId id="282" r:id="rId28"/>
    <p:sldId id="300" r:id="rId29"/>
    <p:sldId id="301" r:id="rId30"/>
    <p:sldId id="283" r:id="rId31"/>
    <p:sldId id="292" r:id="rId32"/>
    <p:sldId id="284" r:id="rId33"/>
    <p:sldId id="285" r:id="rId34"/>
    <p:sldId id="303" r:id="rId35"/>
    <p:sldId id="286" r:id="rId36"/>
    <p:sldId id="304" r:id="rId37"/>
    <p:sldId id="291" r:id="rId38"/>
    <p:sldId id="287" r:id="rId39"/>
    <p:sldId id="297" r:id="rId40"/>
    <p:sldId id="289" r:id="rId41"/>
    <p:sldId id="288" r:id="rId42"/>
    <p:sldId id="290" r:id="rId43"/>
    <p:sldId id="293" r:id="rId44"/>
    <p:sldId id="296" r:id="rId45"/>
    <p:sldId id="294" r:id="rId46"/>
    <p:sldId id="305" r:id="rId47"/>
    <p:sldId id="295" r:id="rId4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80" d="100"/>
          <a:sy n="80" d="100"/>
        </p:scale>
        <p:origin x="75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08/07/2019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5.png"/><Relationship Id="rId7" Type="http://schemas.openxmlformats.org/officeDocument/2006/relationships/image" Target="../media/image2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2590800" y="114300"/>
            <a:ext cx="7343775" cy="6349720"/>
            <a:chOff x="2590800" y="114300"/>
            <a:chExt cx="7343775" cy="6349720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4" name="Mais 3"/>
            <p:cNvSpPr/>
            <p:nvPr/>
          </p:nvSpPr>
          <p:spPr>
            <a:xfrm>
              <a:off x="4752975" y="5753099"/>
              <a:ext cx="228600" cy="257175"/>
            </a:xfrm>
            <a:prstGeom prst="mathPl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5222818" y="5697021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Elipse 5"/>
            <p:cNvSpPr/>
            <p:nvPr/>
          </p:nvSpPr>
          <p:spPr>
            <a:xfrm>
              <a:off x="4786312" y="6210298"/>
              <a:ext cx="161925" cy="13811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/>
            <p:cNvSpPr txBox="1"/>
            <p:nvPr/>
          </p:nvSpPr>
          <p:spPr>
            <a:xfrm>
              <a:off x="5222818" y="6094688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upo 25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19707" t="19401" r="59845" b="14276"/>
            <a:stretch/>
          </p:blipFill>
          <p:spPr>
            <a:xfrm>
              <a:off x="3605581" y="85992"/>
              <a:ext cx="5160563" cy="5501353"/>
            </a:xfrm>
            <a:prstGeom prst="rect">
              <a:avLst/>
            </a:prstGeom>
          </p:spPr>
        </p:pic>
        <p:sp>
          <p:nvSpPr>
            <p:cNvPr id="8" name="CaixaDeTexto 7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6417325" y="2513819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Elipse 18"/>
            <p:cNvSpPr/>
            <p:nvPr/>
          </p:nvSpPr>
          <p:spPr>
            <a:xfrm>
              <a:off x="6693550" y="295057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Elipse 19"/>
            <p:cNvSpPr/>
            <p:nvPr/>
          </p:nvSpPr>
          <p:spPr>
            <a:xfrm>
              <a:off x="6518925" y="35659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Elipse 20"/>
            <p:cNvSpPr/>
            <p:nvPr/>
          </p:nvSpPr>
          <p:spPr>
            <a:xfrm>
              <a:off x="5285454" y="3211531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2" name="Elipse 21"/>
            <p:cNvSpPr/>
            <p:nvPr/>
          </p:nvSpPr>
          <p:spPr>
            <a:xfrm>
              <a:off x="5583097" y="2279636"/>
              <a:ext cx="107950" cy="8890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CaixaDeTexto 22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24" name="Elipse 23"/>
            <p:cNvSpPr/>
            <p:nvPr/>
          </p:nvSpPr>
          <p:spPr>
            <a:xfrm>
              <a:off x="5097394" y="6091644"/>
              <a:ext cx="253928" cy="179162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7" name="Mais 26"/>
          <p:cNvSpPr/>
          <p:nvPr/>
        </p:nvSpPr>
        <p:spPr>
          <a:xfrm>
            <a:off x="5495061" y="2341303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Mais 27"/>
          <p:cNvSpPr/>
          <p:nvPr/>
        </p:nvSpPr>
        <p:spPr>
          <a:xfrm>
            <a:off x="5122722" y="5742429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Mais 28"/>
          <p:cNvSpPr/>
          <p:nvPr/>
        </p:nvSpPr>
        <p:spPr>
          <a:xfrm>
            <a:off x="6203736" y="2420156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Mais 29"/>
          <p:cNvSpPr/>
          <p:nvPr/>
        </p:nvSpPr>
        <p:spPr>
          <a:xfrm>
            <a:off x="6465100" y="332463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Mais 30"/>
          <p:cNvSpPr/>
          <p:nvPr/>
        </p:nvSpPr>
        <p:spPr>
          <a:xfrm>
            <a:off x="5298304" y="3201760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Mais 31"/>
          <p:cNvSpPr/>
          <p:nvPr/>
        </p:nvSpPr>
        <p:spPr>
          <a:xfrm>
            <a:off x="6534800" y="2772771"/>
            <a:ext cx="228600" cy="2571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178970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533</Words>
  <Application>Microsoft Office PowerPoint</Application>
  <PresentationFormat>Widescreen</PresentationFormat>
  <Paragraphs>293</Paragraphs>
  <Slides>47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94</cp:revision>
  <dcterms:created xsi:type="dcterms:W3CDTF">2019-05-04T19:29:04Z</dcterms:created>
  <dcterms:modified xsi:type="dcterms:W3CDTF">2019-07-09T01:05:16Z</dcterms:modified>
</cp:coreProperties>
</file>